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5" r:id="rId2"/>
    <p:sldId id="420" r:id="rId3"/>
    <p:sldId id="336" r:id="rId4"/>
    <p:sldId id="450" r:id="rId5"/>
    <p:sldId id="451" r:id="rId6"/>
    <p:sldId id="436" r:id="rId7"/>
    <p:sldId id="382" r:id="rId8"/>
    <p:sldId id="361" r:id="rId9"/>
    <p:sldId id="431" r:id="rId10"/>
    <p:sldId id="386" r:id="rId11"/>
    <p:sldId id="427" r:id="rId12"/>
    <p:sldId id="404" r:id="rId13"/>
    <p:sldId id="388" r:id="rId14"/>
    <p:sldId id="389" r:id="rId15"/>
    <p:sldId id="429" r:id="rId16"/>
    <p:sldId id="433" r:id="rId17"/>
    <p:sldId id="426" r:id="rId18"/>
    <p:sldId id="390" r:id="rId19"/>
    <p:sldId id="424" r:id="rId20"/>
    <p:sldId id="435" r:id="rId21"/>
    <p:sldId id="405" r:id="rId2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95"/>
    <p:restoredTop sz="96327"/>
  </p:normalViewPr>
  <p:slideViewPr>
    <p:cSldViewPr snapToGrid="0" snapToObjects="1">
      <p:cViewPr varScale="1">
        <p:scale>
          <a:sx n="119" d="100"/>
          <a:sy n="119" d="100"/>
        </p:scale>
        <p:origin x="1344" y="18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C577722A-9EFF-B74B-9257-CF7CCE56147F}"/>
    <pc:docChg chg="undo custSel addSld delSld modSld sldOrd">
      <pc:chgData name="Jim Fleming" userId="161791bae1afb603" providerId="LiveId" clId="{C577722A-9EFF-B74B-9257-CF7CCE56147F}" dt="2023-03-19T01:54:53.361" v="238" actId="2696"/>
      <pc:docMkLst>
        <pc:docMk/>
      </pc:docMkLst>
      <pc:sldChg chg="modSp mod">
        <pc:chgData name="Jim Fleming" userId="161791bae1afb603" providerId="LiveId" clId="{C577722A-9EFF-B74B-9257-CF7CCE56147F}" dt="2023-03-19T01:27:48.489" v="189" actId="20577"/>
        <pc:sldMkLst>
          <pc:docMk/>
          <pc:sldMk cId="3964023673" sldId="336"/>
        </pc:sldMkLst>
        <pc:spChg chg="mod">
          <ac:chgData name="Jim Fleming" userId="161791bae1afb603" providerId="LiveId" clId="{C577722A-9EFF-B74B-9257-CF7CCE56147F}" dt="2023-03-19T01:27:48.489" v="189" actId="20577"/>
          <ac:spMkLst>
            <pc:docMk/>
            <pc:sldMk cId="3964023673" sldId="336"/>
            <ac:spMk id="2" creationId="{56E8B136-55D1-C229-815B-0FAB21102D38}"/>
          </ac:spMkLst>
        </pc:spChg>
        <pc:spChg chg="mod">
          <ac:chgData name="Jim Fleming" userId="161791bae1afb603" providerId="LiveId" clId="{C577722A-9EFF-B74B-9257-CF7CCE56147F}" dt="2023-03-19T01:27:23.227" v="184" actId="20577"/>
          <ac:spMkLst>
            <pc:docMk/>
            <pc:sldMk cId="3964023673" sldId="336"/>
            <ac:spMk id="3" creationId="{D7D72439-284A-008E-61E4-489A6FFD0D14}"/>
          </ac:spMkLst>
        </pc:spChg>
      </pc:sldChg>
      <pc:sldChg chg="modSp mod">
        <pc:chgData name="Jim Fleming" userId="161791bae1afb603" providerId="LiveId" clId="{C577722A-9EFF-B74B-9257-CF7CCE56147F}" dt="2023-03-19T01:28:41.674" v="204" actId="20577"/>
        <pc:sldMkLst>
          <pc:docMk/>
          <pc:sldMk cId="3301827054" sldId="420"/>
        </pc:sldMkLst>
        <pc:spChg chg="mod">
          <ac:chgData name="Jim Fleming" userId="161791bae1afb603" providerId="LiveId" clId="{C577722A-9EFF-B74B-9257-CF7CCE56147F}" dt="2023-03-19T01:28:33.977" v="199" actId="20577"/>
          <ac:spMkLst>
            <pc:docMk/>
            <pc:sldMk cId="3301827054" sldId="420"/>
            <ac:spMk id="2" creationId="{56E8B136-55D1-C229-815B-0FAB21102D38}"/>
          </ac:spMkLst>
        </pc:spChg>
        <pc:spChg chg="mod">
          <ac:chgData name="Jim Fleming" userId="161791bae1afb603" providerId="LiveId" clId="{C577722A-9EFF-B74B-9257-CF7CCE56147F}" dt="2023-03-19T01:28:41.674" v="204" actId="20577"/>
          <ac:spMkLst>
            <pc:docMk/>
            <pc:sldMk cId="3301827054" sldId="420"/>
            <ac:spMk id="3" creationId="{D7D72439-284A-008E-61E4-489A6FFD0D14}"/>
          </ac:spMkLst>
        </pc:spChg>
      </pc:sldChg>
      <pc:sldChg chg="del">
        <pc:chgData name="Jim Fleming" userId="161791bae1afb603" providerId="LiveId" clId="{C577722A-9EFF-B74B-9257-CF7CCE56147F}" dt="2023-03-19T01:28:45.077" v="205" actId="2696"/>
        <pc:sldMkLst>
          <pc:docMk/>
          <pc:sldMk cId="4114204825" sldId="437"/>
        </pc:sldMkLst>
      </pc:sldChg>
      <pc:sldChg chg="del">
        <pc:chgData name="Jim Fleming" userId="161791bae1afb603" providerId="LiveId" clId="{C577722A-9EFF-B74B-9257-CF7CCE56147F}" dt="2023-03-19T01:54:52.197" v="237" actId="2696"/>
        <pc:sldMkLst>
          <pc:docMk/>
          <pc:sldMk cId="3215416077" sldId="438"/>
        </pc:sldMkLst>
      </pc:sldChg>
      <pc:sldChg chg="del">
        <pc:chgData name="Jim Fleming" userId="161791bae1afb603" providerId="LiveId" clId="{C577722A-9EFF-B74B-9257-CF7CCE56147F}" dt="2023-03-19T01:28:50.332" v="207" actId="2696"/>
        <pc:sldMkLst>
          <pc:docMk/>
          <pc:sldMk cId="1108002305" sldId="439"/>
        </pc:sldMkLst>
      </pc:sldChg>
      <pc:sldChg chg="del">
        <pc:chgData name="Jim Fleming" userId="161791bae1afb603" providerId="LiveId" clId="{C577722A-9EFF-B74B-9257-CF7CCE56147F}" dt="2023-03-19T01:28:47.977" v="206" actId="2696"/>
        <pc:sldMkLst>
          <pc:docMk/>
          <pc:sldMk cId="2948892515" sldId="440"/>
        </pc:sldMkLst>
      </pc:sldChg>
      <pc:sldChg chg="del">
        <pc:chgData name="Jim Fleming" userId="161791bae1afb603" providerId="LiveId" clId="{C577722A-9EFF-B74B-9257-CF7CCE56147F}" dt="2023-03-19T01:54:53.361" v="238" actId="2696"/>
        <pc:sldMkLst>
          <pc:docMk/>
          <pc:sldMk cId="4110848645" sldId="441"/>
        </pc:sldMkLst>
      </pc:sldChg>
      <pc:sldChg chg="addSp delSp modSp add mod">
        <pc:chgData name="Jim Fleming" userId="161791bae1afb603" providerId="LiveId" clId="{C577722A-9EFF-B74B-9257-CF7CCE56147F}" dt="2023-03-19T01:52:40.124" v="233" actId="6549"/>
        <pc:sldMkLst>
          <pc:docMk/>
          <pc:sldMk cId="138099578" sldId="442"/>
        </pc:sldMkLst>
        <pc:spChg chg="mod">
          <ac:chgData name="Jim Fleming" userId="161791bae1afb603" providerId="LiveId" clId="{C577722A-9EFF-B74B-9257-CF7CCE56147F}" dt="2023-03-19T00:59:53.752" v="11" actId="20577"/>
          <ac:spMkLst>
            <pc:docMk/>
            <pc:sldMk cId="138099578" sldId="442"/>
            <ac:spMk id="2" creationId="{56E8B136-55D1-C229-815B-0FAB21102D38}"/>
          </ac:spMkLst>
        </pc:spChg>
        <pc:spChg chg="mod">
          <ac:chgData name="Jim Fleming" userId="161791bae1afb603" providerId="LiveId" clId="{C577722A-9EFF-B74B-9257-CF7CCE56147F}" dt="2023-03-19T01:01:35.810" v="102" actId="20577"/>
          <ac:spMkLst>
            <pc:docMk/>
            <pc:sldMk cId="138099578" sldId="442"/>
            <ac:spMk id="3" creationId="{D7D72439-284A-008E-61E4-489A6FFD0D14}"/>
          </ac:spMkLst>
        </pc:spChg>
        <pc:spChg chg="add del mod">
          <ac:chgData name="Jim Fleming" userId="161791bae1afb603" providerId="LiveId" clId="{C577722A-9EFF-B74B-9257-CF7CCE56147F}" dt="2023-03-19T01:00:45.687" v="15"/>
          <ac:spMkLst>
            <pc:docMk/>
            <pc:sldMk cId="138099578" sldId="442"/>
            <ac:spMk id="4" creationId="{60178822-AC77-9287-EE4D-E059F7B5F959}"/>
          </ac:spMkLst>
        </pc:spChg>
        <pc:spChg chg="add mod">
          <ac:chgData name="Jim Fleming" userId="161791bae1afb603" providerId="LiveId" clId="{C577722A-9EFF-B74B-9257-CF7CCE56147F}" dt="2023-03-19T01:52:40.124" v="233" actId="6549"/>
          <ac:spMkLst>
            <pc:docMk/>
            <pc:sldMk cId="138099578" sldId="442"/>
            <ac:spMk id="6" creationId="{4DB25D78-C6EF-0BB5-7E85-F45F31612DBC}"/>
          </ac:spMkLst>
        </pc:spChg>
        <pc:picChg chg="add mod">
          <ac:chgData name="Jim Fleming" userId="161791bae1afb603" providerId="LiveId" clId="{C577722A-9EFF-B74B-9257-CF7CCE56147F}" dt="2023-03-19T01:00:53.079" v="16" actId="1076"/>
          <ac:picMkLst>
            <pc:docMk/>
            <pc:sldMk cId="138099578" sldId="442"/>
            <ac:picMk id="1026" creationId="{CF201309-148A-A214-5475-E5D61B8DEB33}"/>
          </ac:picMkLst>
        </pc:picChg>
      </pc:sldChg>
      <pc:sldChg chg="addSp modSp add mod">
        <pc:chgData name="Jim Fleming" userId="161791bae1afb603" providerId="LiveId" clId="{C577722A-9EFF-B74B-9257-CF7CCE56147F}" dt="2023-03-19T01:52:45.183" v="236" actId="313"/>
        <pc:sldMkLst>
          <pc:docMk/>
          <pc:sldMk cId="3312926755" sldId="443"/>
        </pc:sldMkLst>
        <pc:spChg chg="mod">
          <ac:chgData name="Jim Fleming" userId="161791bae1afb603" providerId="LiveId" clId="{C577722A-9EFF-B74B-9257-CF7CCE56147F}" dt="2023-03-19T01:01:54.498" v="157" actId="20577"/>
          <ac:spMkLst>
            <pc:docMk/>
            <pc:sldMk cId="3312926755" sldId="443"/>
            <ac:spMk id="3" creationId="{D7D72439-284A-008E-61E4-489A6FFD0D14}"/>
          </ac:spMkLst>
        </pc:spChg>
        <pc:spChg chg="add mod">
          <ac:chgData name="Jim Fleming" userId="161791bae1afb603" providerId="LiveId" clId="{C577722A-9EFF-B74B-9257-CF7CCE56147F}" dt="2023-03-19T01:52:45.183" v="236" actId="313"/>
          <ac:spMkLst>
            <pc:docMk/>
            <pc:sldMk cId="3312926755" sldId="443"/>
            <ac:spMk id="6" creationId="{0F720214-67E6-D0FC-F727-FBDFD9AAD516}"/>
          </ac:spMkLst>
        </pc:spChg>
      </pc:sldChg>
      <pc:sldChg chg="modSp add mod">
        <pc:chgData name="Jim Fleming" userId="161791bae1afb603" providerId="LiveId" clId="{C577722A-9EFF-B74B-9257-CF7CCE56147F}" dt="2023-03-19T01:27:55.905" v="194" actId="20577"/>
        <pc:sldMkLst>
          <pc:docMk/>
          <pc:sldMk cId="135364218" sldId="444"/>
        </pc:sldMkLst>
        <pc:spChg chg="mod">
          <ac:chgData name="Jim Fleming" userId="161791bae1afb603" providerId="LiveId" clId="{C577722A-9EFF-B74B-9257-CF7CCE56147F}" dt="2023-03-19T01:27:55.905" v="194" actId="20577"/>
          <ac:spMkLst>
            <pc:docMk/>
            <pc:sldMk cId="135364218" sldId="444"/>
            <ac:spMk id="2" creationId="{56E8B136-55D1-C229-815B-0FAB21102D38}"/>
          </ac:spMkLst>
        </pc:spChg>
        <pc:spChg chg="mod">
          <ac:chgData name="Jim Fleming" userId="161791bae1afb603" providerId="LiveId" clId="{C577722A-9EFF-B74B-9257-CF7CCE56147F}" dt="2023-03-19T01:27:27.465" v="185" actId="6549"/>
          <ac:spMkLst>
            <pc:docMk/>
            <pc:sldMk cId="135364218" sldId="444"/>
            <ac:spMk id="3" creationId="{D7D72439-284A-008E-61E4-489A6FFD0D14}"/>
          </ac:spMkLst>
        </pc:spChg>
      </pc:sldChg>
      <pc:sldChg chg="add ord">
        <pc:chgData name="Jim Fleming" userId="161791bae1afb603" providerId="LiveId" clId="{C577722A-9EFF-B74B-9257-CF7CCE56147F}" dt="2023-03-19T01:28:57.546" v="209" actId="20578"/>
        <pc:sldMkLst>
          <pc:docMk/>
          <pc:sldMk cId="2879993422" sldId="445"/>
        </pc:sldMkLst>
      </pc:sldChg>
      <pc:sldChg chg="modSp add mod ord modShow">
        <pc:chgData name="Jim Fleming" userId="161791bae1afb603" providerId="LiveId" clId="{C577722A-9EFF-B74B-9257-CF7CCE56147F}" dt="2023-03-19T01:37:18.973" v="216" actId="729"/>
        <pc:sldMkLst>
          <pc:docMk/>
          <pc:sldMk cId="1242111978" sldId="446"/>
        </pc:sldMkLst>
        <pc:spChg chg="mod">
          <ac:chgData name="Jim Fleming" userId="161791bae1afb603" providerId="LiveId" clId="{C577722A-9EFF-B74B-9257-CF7CCE56147F}" dt="2023-03-19T01:33:27.403" v="215" actId="1076"/>
          <ac:spMkLst>
            <pc:docMk/>
            <pc:sldMk cId="1242111978" sldId="446"/>
            <ac:spMk id="3" creationId="{D7C8285B-1ED7-BE21-7AD4-7F41313781A5}"/>
          </ac:spMkLst>
        </pc:spChg>
      </pc:sldChg>
      <pc:sldChg chg="addSp modSp add mod">
        <pc:chgData name="Jim Fleming" userId="161791bae1afb603" providerId="LiveId" clId="{C577722A-9EFF-B74B-9257-CF7CCE56147F}" dt="2023-03-19T01:38:08.639" v="226" actId="208"/>
        <pc:sldMkLst>
          <pc:docMk/>
          <pc:sldMk cId="17092071" sldId="447"/>
        </pc:sldMkLst>
        <pc:spChg chg="mod">
          <ac:chgData name="Jim Fleming" userId="161791bae1afb603" providerId="LiveId" clId="{C577722A-9EFF-B74B-9257-CF7CCE56147F}" dt="2023-03-19T01:37:29.942" v="219" actId="14100"/>
          <ac:spMkLst>
            <pc:docMk/>
            <pc:sldMk cId="17092071" sldId="447"/>
            <ac:spMk id="3" creationId="{D7C8285B-1ED7-BE21-7AD4-7F41313781A5}"/>
          </ac:spMkLst>
        </pc:spChg>
        <pc:spChg chg="add mod">
          <ac:chgData name="Jim Fleming" userId="161791bae1afb603" providerId="LiveId" clId="{C577722A-9EFF-B74B-9257-CF7CCE56147F}" dt="2023-03-19T01:38:08.639" v="226" actId="208"/>
          <ac:spMkLst>
            <pc:docMk/>
            <pc:sldMk cId="17092071" sldId="447"/>
            <ac:spMk id="4" creationId="{6C78CD1F-6BA2-D86E-9320-D4E2EDDF4A84}"/>
          </ac:spMkLst>
        </pc:spChg>
        <pc:picChg chg="mod">
          <ac:chgData name="Jim Fleming" userId="161791bae1afb603" providerId="LiveId" clId="{C577722A-9EFF-B74B-9257-CF7CCE56147F}" dt="2023-03-19T01:37:41.711" v="222" actId="1076"/>
          <ac:picMkLst>
            <pc:docMk/>
            <pc:sldMk cId="17092071" sldId="447"/>
            <ac:picMk id="7" creationId="{2C1B449D-16E9-4159-A7D2-4C2497FA781D}"/>
          </ac:picMkLst>
        </pc:picChg>
      </pc:sldChg>
      <pc:sldChg chg="add ord">
        <pc:chgData name="Jim Fleming" userId="161791bae1afb603" providerId="LiveId" clId="{C577722A-9EFF-B74B-9257-CF7CCE56147F}" dt="2023-03-19T01:51:43.287" v="228" actId="20578"/>
        <pc:sldMkLst>
          <pc:docMk/>
          <pc:sldMk cId="4222449939" sldId="448"/>
        </pc:sldMkLst>
      </pc:sldChg>
      <pc:sldChg chg="add ord">
        <pc:chgData name="Jim Fleming" userId="161791bae1afb603" providerId="LiveId" clId="{C577722A-9EFF-B74B-9257-CF7CCE56147F}" dt="2023-03-19T01:51:47.352" v="230" actId="20578"/>
        <pc:sldMkLst>
          <pc:docMk/>
          <pc:sldMk cId="3120495885" sldId="449"/>
        </pc:sldMkLst>
      </pc:sldChg>
    </pc:docChg>
  </pc:docChgLst>
  <pc:docChgLst>
    <pc:chgData name="Jim Fleming" userId="161791bae1afb603" providerId="LiveId" clId="{9DE716A2-2138-6949-ACB8-B99D846620FE}"/>
    <pc:docChg chg="custSel addSld delSld modSld sldOrd">
      <pc:chgData name="Jim Fleming" userId="161791bae1afb603" providerId="LiveId" clId="{9DE716A2-2138-6949-ACB8-B99D846620FE}" dt="2023-03-25T15:20:19.939" v="53" actId="2696"/>
      <pc:docMkLst>
        <pc:docMk/>
      </pc:docMkLst>
      <pc:sldChg chg="modSp mod">
        <pc:chgData name="Jim Fleming" userId="161791bae1afb603" providerId="LiveId" clId="{9DE716A2-2138-6949-ACB8-B99D846620FE}" dt="2023-03-25T15:17:28.557" v="39" actId="14100"/>
        <pc:sldMkLst>
          <pc:docMk/>
          <pc:sldMk cId="3964023673" sldId="336"/>
        </pc:sldMkLst>
        <pc:spChg chg="mod">
          <ac:chgData name="Jim Fleming" userId="161791bae1afb603" providerId="LiveId" clId="{9DE716A2-2138-6949-ACB8-B99D846620FE}" dt="2023-03-25T15:17:16.552" v="36" actId="20577"/>
          <ac:spMkLst>
            <pc:docMk/>
            <pc:sldMk cId="3964023673" sldId="336"/>
            <ac:spMk id="2" creationId="{56E8B136-55D1-C229-815B-0FAB21102D38}"/>
          </ac:spMkLst>
        </pc:spChg>
        <pc:spChg chg="mod">
          <ac:chgData name="Jim Fleming" userId="161791bae1afb603" providerId="LiveId" clId="{9DE716A2-2138-6949-ACB8-B99D846620FE}" dt="2023-03-25T15:17:28.557" v="39" actId="14100"/>
          <ac:spMkLst>
            <pc:docMk/>
            <pc:sldMk cId="3964023673" sldId="336"/>
            <ac:spMk id="3" creationId="{D7D72439-284A-008E-61E4-489A6FFD0D14}"/>
          </ac:spMkLst>
        </pc:spChg>
      </pc:sldChg>
      <pc:sldChg chg="modSp mod">
        <pc:chgData name="Jim Fleming" userId="161791bae1afb603" providerId="LiveId" clId="{9DE716A2-2138-6949-ACB8-B99D846620FE}" dt="2023-03-25T15:16:28.263" v="10" actId="20577"/>
        <pc:sldMkLst>
          <pc:docMk/>
          <pc:sldMk cId="3301827054" sldId="420"/>
        </pc:sldMkLst>
        <pc:spChg chg="mod">
          <ac:chgData name="Jim Fleming" userId="161791bae1afb603" providerId="LiveId" clId="{9DE716A2-2138-6949-ACB8-B99D846620FE}" dt="2023-03-25T15:16:23.892" v="5" actId="20577"/>
          <ac:spMkLst>
            <pc:docMk/>
            <pc:sldMk cId="3301827054" sldId="420"/>
            <ac:spMk id="2" creationId="{56E8B136-55D1-C229-815B-0FAB21102D38}"/>
          </ac:spMkLst>
        </pc:spChg>
        <pc:spChg chg="mod">
          <ac:chgData name="Jim Fleming" userId="161791bae1afb603" providerId="LiveId" clId="{9DE716A2-2138-6949-ACB8-B99D846620FE}" dt="2023-03-25T15:16:28.263" v="10" actId="20577"/>
          <ac:spMkLst>
            <pc:docMk/>
            <pc:sldMk cId="3301827054" sldId="420"/>
            <ac:spMk id="3" creationId="{D7D72439-284A-008E-61E4-489A6FFD0D14}"/>
          </ac:spMkLst>
        </pc:spChg>
      </pc:sldChg>
      <pc:sldChg chg="del">
        <pc:chgData name="Jim Fleming" userId="161791bae1afb603" providerId="LiveId" clId="{9DE716A2-2138-6949-ACB8-B99D846620FE}" dt="2023-03-25T15:16:34.486" v="12" actId="2696"/>
        <pc:sldMkLst>
          <pc:docMk/>
          <pc:sldMk cId="138099578" sldId="442"/>
        </pc:sldMkLst>
      </pc:sldChg>
      <pc:sldChg chg="modSp del mod">
        <pc:chgData name="Jim Fleming" userId="161791bae1afb603" providerId="LiveId" clId="{9DE716A2-2138-6949-ACB8-B99D846620FE}" dt="2023-03-25T15:20:14.239" v="49" actId="2696"/>
        <pc:sldMkLst>
          <pc:docMk/>
          <pc:sldMk cId="3312926755" sldId="443"/>
        </pc:sldMkLst>
        <pc:spChg chg="mod">
          <ac:chgData name="Jim Fleming" userId="161791bae1afb603" providerId="LiveId" clId="{9DE716A2-2138-6949-ACB8-B99D846620FE}" dt="2023-03-25T15:17:55.518" v="48" actId="313"/>
          <ac:spMkLst>
            <pc:docMk/>
            <pc:sldMk cId="3312926755" sldId="443"/>
            <ac:spMk id="2" creationId="{56E8B136-55D1-C229-815B-0FAB21102D38}"/>
          </ac:spMkLst>
        </pc:spChg>
      </pc:sldChg>
      <pc:sldChg chg="del">
        <pc:chgData name="Jim Fleming" userId="161791bae1afb603" providerId="LiveId" clId="{9DE716A2-2138-6949-ACB8-B99D846620FE}" dt="2023-03-25T15:17:46.588" v="45" actId="2696"/>
        <pc:sldMkLst>
          <pc:docMk/>
          <pc:sldMk cId="135364218" sldId="444"/>
        </pc:sldMkLst>
      </pc:sldChg>
      <pc:sldChg chg="del">
        <pc:chgData name="Jim Fleming" userId="161791bae1afb603" providerId="LiveId" clId="{9DE716A2-2138-6949-ACB8-B99D846620FE}" dt="2023-03-25T15:16:33.229" v="11" actId="2696"/>
        <pc:sldMkLst>
          <pc:docMk/>
          <pc:sldMk cId="2879993422" sldId="445"/>
        </pc:sldMkLst>
      </pc:sldChg>
      <pc:sldChg chg="del">
        <pc:chgData name="Jim Fleming" userId="161791bae1afb603" providerId="LiveId" clId="{9DE716A2-2138-6949-ACB8-B99D846620FE}" dt="2023-03-25T15:20:18.567" v="51" actId="2696"/>
        <pc:sldMkLst>
          <pc:docMk/>
          <pc:sldMk cId="1242111978" sldId="446"/>
        </pc:sldMkLst>
      </pc:sldChg>
      <pc:sldChg chg="del">
        <pc:chgData name="Jim Fleming" userId="161791bae1afb603" providerId="LiveId" clId="{9DE716A2-2138-6949-ACB8-B99D846620FE}" dt="2023-03-25T15:20:19.166" v="52" actId="2696"/>
        <pc:sldMkLst>
          <pc:docMk/>
          <pc:sldMk cId="17092071" sldId="447"/>
        </pc:sldMkLst>
      </pc:sldChg>
      <pc:sldChg chg="del">
        <pc:chgData name="Jim Fleming" userId="161791bae1afb603" providerId="LiveId" clId="{9DE716A2-2138-6949-ACB8-B99D846620FE}" dt="2023-03-25T15:20:16.533" v="50" actId="2696"/>
        <pc:sldMkLst>
          <pc:docMk/>
          <pc:sldMk cId="4222449939" sldId="448"/>
        </pc:sldMkLst>
      </pc:sldChg>
      <pc:sldChg chg="del">
        <pc:chgData name="Jim Fleming" userId="161791bae1afb603" providerId="LiveId" clId="{9DE716A2-2138-6949-ACB8-B99D846620FE}" dt="2023-03-25T15:20:19.939" v="53" actId="2696"/>
        <pc:sldMkLst>
          <pc:docMk/>
          <pc:sldMk cId="3120495885" sldId="449"/>
        </pc:sldMkLst>
      </pc:sldChg>
      <pc:sldChg chg="modSp add mod">
        <pc:chgData name="Jim Fleming" userId="161791bae1afb603" providerId="LiveId" clId="{9DE716A2-2138-6949-ACB8-B99D846620FE}" dt="2023-03-25T15:17:40.599" v="44" actId="6549"/>
        <pc:sldMkLst>
          <pc:docMk/>
          <pc:sldMk cId="3398762072" sldId="450"/>
        </pc:sldMkLst>
        <pc:spChg chg="mod">
          <ac:chgData name="Jim Fleming" userId="161791bae1afb603" providerId="LiveId" clId="{9DE716A2-2138-6949-ACB8-B99D846620FE}" dt="2023-03-25T15:17:40.599" v="44" actId="6549"/>
          <ac:spMkLst>
            <pc:docMk/>
            <pc:sldMk cId="3398762072" sldId="450"/>
            <ac:spMk id="2" creationId="{56E8B136-55D1-C229-815B-0FAB21102D38}"/>
          </ac:spMkLst>
        </pc:spChg>
        <pc:spChg chg="mod">
          <ac:chgData name="Jim Fleming" userId="161791bae1afb603" providerId="LiveId" clId="{9DE716A2-2138-6949-ACB8-B99D846620FE}" dt="2023-03-25T15:17:37.164" v="41" actId="14100"/>
          <ac:spMkLst>
            <pc:docMk/>
            <pc:sldMk cId="3398762072" sldId="450"/>
            <ac:spMk id="3" creationId="{D7D72439-284A-008E-61E4-489A6FFD0D14}"/>
          </ac:spMkLst>
        </pc:spChg>
      </pc:sldChg>
      <pc:sldChg chg="add ord">
        <pc:chgData name="Jim Fleming" userId="161791bae1afb603" providerId="LiveId" clId="{9DE716A2-2138-6949-ACB8-B99D846620FE}" dt="2023-03-25T15:17:51.650" v="47" actId="20578"/>
        <pc:sldMkLst>
          <pc:docMk/>
          <pc:sldMk cId="910921947" sldId="451"/>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3/25/23</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3/25/23</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3/25/23</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3/25/23</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3/25/23</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3/25/23</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3/25/23</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3/25/23</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3/25/23</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3/25/23</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3/25/23</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3/25/23</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a:alphaModFix amt="35000"/>
          </a:blip>
          <a:srcRect l="2180" r="8932"/>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8" name="Picture 4" descr="Gordon D Fee">
            <a:extLst>
              <a:ext uri="{FF2B5EF4-FFF2-40B4-BE49-F238E27FC236}">
                <a16:creationId xmlns:a16="http://schemas.microsoft.com/office/drawing/2014/main" id="{CED99999-D45D-7932-479E-91D982F1EB8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bwMode="auto">
          <a:xfrm flipH="1">
            <a:off x="1207598" y="685800"/>
            <a:ext cx="3675888"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Gordon Fee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236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G. Walter Hansen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pic>
        <p:nvPicPr>
          <p:cNvPr id="1028" name="Picture 4" descr="G. Walter Hansen - InterVarsity Press">
            <a:extLst>
              <a:ext uri="{FF2B5EF4-FFF2-40B4-BE49-F238E27FC236}">
                <a16:creationId xmlns:a16="http://schemas.microsoft.com/office/drawing/2014/main" id="{36C95E10-E535-F743-9782-82679BEA1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09" y="685799"/>
            <a:ext cx="345313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649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394" y="2618572"/>
            <a:ext cx="3200400" cy="402566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 F. Hawthorne &amp; 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a:extLst>
              <a:ext uri="{FF2B5EF4-FFF2-40B4-BE49-F238E27FC236}">
                <a16:creationId xmlns:a16="http://schemas.microsoft.com/office/drawing/2014/main" id="{23157DEE-7E82-4F5D-77A0-ED7B7CA8A9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79" y="213768"/>
            <a:ext cx="3200400" cy="4025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48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194" name="Picture 2" descr="Sunday Services – OCF Church">
            <a:extLst>
              <a:ext uri="{FF2B5EF4-FFF2-40B4-BE49-F238E27FC236}">
                <a16:creationId xmlns:a16="http://schemas.microsoft.com/office/drawing/2014/main" id="{36E15443-2AAB-81E0-A96B-FD28BAB98F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82" r="18576"/>
          <a:stretch/>
        </p:blipFill>
        <p:spPr bwMode="auto">
          <a:xfrm flipH="1">
            <a:off x="1123406" y="685800"/>
            <a:ext cx="3831772" cy="5486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5999"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Joe Hellerman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4095E077-7D0E-6DD4-11FA-8E75419359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7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Mark Keown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2" name="Picture 2" descr="A person wearing glasses&#10;&#10;Description automatically generated with low confidence">
            <a:extLst>
              <a:ext uri="{FF2B5EF4-FFF2-40B4-BE49-F238E27FC236}">
                <a16:creationId xmlns:a16="http://schemas.microsoft.com/office/drawing/2014/main" id="{DC6EF0D6-93B0-9FAB-43CF-2B1CAE8F8E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165" t="-1" r="17309" b="-3"/>
          <a:stretch/>
        </p:blipFill>
        <p:spPr bwMode="auto">
          <a:xfrm>
            <a:off x="1140827" y="685799"/>
            <a:ext cx="3814346"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97894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Ralph P. Martin - InterVarsity Press">
            <a:extLst>
              <a:ext uri="{FF2B5EF4-FFF2-40B4-BE49-F238E27FC236}">
                <a16:creationId xmlns:a16="http://schemas.microsoft.com/office/drawing/2014/main" id="{B1C2E999-60E1-5EAB-3CCB-5A27B93E83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60" y="685800"/>
            <a:ext cx="4361689" cy="54864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Ralph P. Martin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012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Tony Merida | Pastor and Author">
            <a:extLst>
              <a:ext uri="{FF2B5EF4-FFF2-40B4-BE49-F238E27FC236}">
                <a16:creationId xmlns:a16="http://schemas.microsoft.com/office/drawing/2014/main" id="{7C99DBD9-78DA-3170-7B30-3134318941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68" t="2540" r="20079" b="22380"/>
          <a:stretch/>
        </p:blipFill>
        <p:spPr bwMode="auto">
          <a:xfrm>
            <a:off x="209005" y="191589"/>
            <a:ext cx="3169919" cy="4023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rmons/Teachings">
            <a:extLst>
              <a:ext uri="{FF2B5EF4-FFF2-40B4-BE49-F238E27FC236}">
                <a16:creationId xmlns:a16="http://schemas.microsoft.com/office/drawing/2014/main" id="{F4C58989-A06B-A562-F2D7-54732BC8CB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13" t="8965" r="12256"/>
          <a:stretch/>
        </p:blipFill>
        <p:spPr bwMode="auto">
          <a:xfrm>
            <a:off x="2699658" y="2643051"/>
            <a:ext cx="3169919" cy="402336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Tony Merida </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Frances Chan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752296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Dr. Peter T. O’Brien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2052" name="Picture 4">
            <a:extLst>
              <a:ext uri="{FF2B5EF4-FFF2-40B4-BE49-F238E27FC236}">
                <a16:creationId xmlns:a16="http://schemas.microsoft.com/office/drawing/2014/main" id="{E49C0E0A-0ED8-EC40-C253-0B97B83CE0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572"/>
          <a:stretch/>
        </p:blipFill>
        <p:spPr bwMode="auto">
          <a:xfrm>
            <a:off x="955509" y="685799"/>
            <a:ext cx="4184982"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8056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a:t>
            </a:r>
            <a:r>
              <a:rPr lang="en-US" sz="4000" b="1" dirty="0" err="1">
                <a:solidFill>
                  <a:schemeClr val="bg1"/>
                </a:solidFill>
                <a:latin typeface="Avenir Next" panose="020B0503020202020204" pitchFamily="34" charset="0"/>
              </a:rPr>
              <a:t>Reumann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pic>
        <p:nvPicPr>
          <p:cNvPr id="1026" name="Picture 2" descr="Picture 8602935">
            <a:extLst>
              <a:ext uri="{FF2B5EF4-FFF2-40B4-BE49-F238E27FC236}">
                <a16:creationId xmlns:a16="http://schemas.microsoft.com/office/drawing/2014/main" id="{39004B74-8A6C-1263-0BE7-4F14F626B1D8}"/>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199695" y="685800"/>
            <a:ext cx="3712210"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538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0" y="1"/>
            <a:ext cx="6095995"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Moises Silva</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68C7CFE9-31D2-3887-E11B-22D5D6B443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30" name="Picture 6">
            <a:extLst>
              <a:ext uri="{FF2B5EF4-FFF2-40B4-BE49-F238E27FC236}">
                <a16:creationId xmlns:a16="http://schemas.microsoft.com/office/drawing/2014/main" id="{69756A9C-2A35-2EB7-9B34-11C0F66D2E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23" t="11048" r="15336" b="14793"/>
          <a:stretch/>
        </p:blipFill>
        <p:spPr bwMode="auto">
          <a:xfrm>
            <a:off x="1201783" y="685800"/>
            <a:ext cx="370114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112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2:25-27</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168-176)</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301827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050" name="Picture 2" descr="photo of David Strain">
            <a:extLst>
              <a:ext uri="{FF2B5EF4-FFF2-40B4-BE49-F238E27FC236}">
                <a16:creationId xmlns:a16="http://schemas.microsoft.com/office/drawing/2014/main" id="{BF8D6D83-E2AC-2E98-4BCC-F5B1AE1D68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41" r="17327"/>
          <a:stretch/>
        </p:blipFill>
        <p:spPr bwMode="auto">
          <a:xfrm>
            <a:off x="966653" y="685800"/>
            <a:ext cx="4166181"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96312255-7552-B7C9-D867-97E613505EB1}"/>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T. A. Strain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spTree>
    <p:extLst>
      <p:ext uri="{BB962C8B-B14F-4D97-AF65-F5344CB8AC3E}">
        <p14:creationId xmlns:p14="http://schemas.microsoft.com/office/powerpoint/2010/main" val="2012051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latin typeface="Avenir Next" panose="020B0503020202020204" pitchFamily="34" charset="0"/>
              </a:rPr>
              <a:t>Jen Wilkin</a:t>
            </a:r>
            <a:br>
              <a:rPr lang="en-US" sz="4000" b="1" dirty="0">
                <a:latin typeface="Avenir Next" panose="020B0503020202020204" pitchFamily="34" charset="0"/>
              </a:rPr>
            </a:br>
            <a:br>
              <a:rPr lang="en-US" sz="4000" b="1" dirty="0">
                <a:latin typeface="Avenir Next" panose="020B0503020202020204" pitchFamily="34" charset="0"/>
              </a:rPr>
            </a:br>
            <a:r>
              <a:rPr lang="en-US" sz="4000" dirty="0">
                <a:latin typeface="Avenir Next" panose="020B0503020202020204" pitchFamily="34" charset="0"/>
              </a:rPr>
              <a:t>Quote</a:t>
            </a:r>
            <a:endParaRPr lang="en-US" sz="4000" b="1" dirty="0">
              <a:latin typeface="Avenir Next" panose="020B0503020202020204" pitchFamily="34" charset="0"/>
            </a:endParaRPr>
          </a:p>
        </p:txBody>
      </p:sp>
      <p:pic>
        <p:nvPicPr>
          <p:cNvPr id="9" name="Picture 8" descr="A picture containing person, ground, outdoor&#10;&#10;Description automatically generated">
            <a:extLst>
              <a:ext uri="{FF2B5EF4-FFF2-40B4-BE49-F238E27FC236}">
                <a16:creationId xmlns:a16="http://schemas.microsoft.com/office/drawing/2014/main" id="{F89B973C-AF0B-E61D-ABE9-9D9F4FF05912}"/>
              </a:ext>
            </a:extLst>
          </p:cNvPr>
          <p:cNvPicPr>
            <a:picLocks noChangeAspect="1"/>
          </p:cNvPicPr>
          <p:nvPr/>
        </p:nvPicPr>
        <p:blipFill>
          <a:blip r:embed="rId2"/>
          <a:stretch>
            <a:fillRect/>
          </a:stretch>
        </p:blipFill>
        <p:spPr>
          <a:xfrm>
            <a:off x="1219200" y="685799"/>
            <a:ext cx="3657600" cy="5486400"/>
          </a:xfrm>
          <a:prstGeom prst="rect">
            <a:avLst/>
          </a:prstGeom>
        </p:spPr>
      </p:pic>
    </p:spTree>
    <p:extLst>
      <p:ext uri="{BB962C8B-B14F-4D97-AF65-F5344CB8AC3E}">
        <p14:creationId xmlns:p14="http://schemas.microsoft.com/office/powerpoint/2010/main" val="20524192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536577" cy="4123944"/>
          </a:xfrm>
        </p:spPr>
        <p:txBody>
          <a:bodyPr anchor="t">
            <a:noAutofit/>
          </a:bodyPr>
          <a:lstStyle/>
          <a:p>
            <a:pPr marL="7938" indent="0">
              <a:buNone/>
            </a:pPr>
            <a:r>
              <a:rPr lang="en-US" sz="4400" dirty="0">
                <a:solidFill>
                  <a:srgbClr val="FFFF00"/>
                </a:solidFill>
                <a:latin typeface="Avenir Next" panose="020B0503020202020204" pitchFamily="34" charset="0"/>
              </a:rPr>
              <a:t>But I considered it necessary to send you Epaphroditus—my brother, coworker, and fellow soldier, as well as your messenger and minister to my need—since he has been longing for all of you and was distressed because you heard that he was sick. </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Philippians 2:25-26 (CSB)</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96402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418243" cy="4123944"/>
          </a:xfrm>
        </p:spPr>
        <p:txBody>
          <a:bodyPr anchor="t">
            <a:noAutofit/>
          </a:bodyPr>
          <a:lstStyle/>
          <a:p>
            <a:pPr marL="7938" indent="0">
              <a:buNone/>
            </a:pPr>
            <a:r>
              <a:rPr lang="en-US" sz="4400" dirty="0">
                <a:solidFill>
                  <a:srgbClr val="FFFF00"/>
                </a:solidFill>
                <a:latin typeface="Avenir Next" panose="020B0503020202020204" pitchFamily="34" charset="0"/>
              </a:rPr>
              <a:t>Indeed, he was so sick that he nearly died. However, God had mercy on him, and not only on him but also on me, so that I would not have sorrow upon sorrow.</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Philippians 2:27 (CSB)</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398762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Philippians 2:25-27</a:t>
            </a:r>
            <a:endParaRPr lang="en-US" sz="40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(pages 168-176)</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910921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Write down your prayer requests (on the Weekly Update or in the comments)</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Lean in, engage, and pray for someone not with you</a:t>
            </a:r>
          </a:p>
          <a:p>
            <a:pPr marL="582613" indent="-571500"/>
            <a:endParaRPr lang="en-US" sz="1600" dirty="0">
              <a:solidFill>
                <a:schemeClr val="bg1"/>
              </a:solidFill>
              <a:latin typeface="Avenir Next" panose="020B0503020202020204" pitchFamily="34" charset="0"/>
            </a:endParaRPr>
          </a:p>
          <a:p>
            <a:pPr marL="582613" indent="-571500"/>
            <a:r>
              <a:rPr lang="en-US" sz="4400" dirty="0">
                <a:solidFill>
                  <a:schemeClr val="bg1"/>
                </a:solidFill>
                <a:latin typeface="Avenir Next" panose="020B0503020202020204" pitchFamily="34" charset="0"/>
              </a:rPr>
              <a:t>Go worship</a:t>
            </a:r>
          </a:p>
          <a:p>
            <a:pPr marL="11113" indent="0">
              <a:buNone/>
            </a:pPr>
            <a:endParaRPr lang="en-US" sz="4400" dirty="0">
              <a:solidFill>
                <a:schemeClr val="bg1"/>
              </a:solidFill>
              <a:latin typeface="Avenir Next" panose="020B0503020202020204" pitchFamily="34" charset="0"/>
            </a:endParaRP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2" y="681228"/>
            <a:ext cx="5154168" cy="1197864"/>
          </a:xfrm>
        </p:spPr>
        <p:txBody>
          <a:bodyPr>
            <a:normAutofit/>
          </a:bodyPr>
          <a:lstStyle/>
          <a:p>
            <a:r>
              <a:rPr lang="en-US" b="1" dirty="0">
                <a:solidFill>
                  <a:schemeClr val="bg1"/>
                </a:solidFill>
                <a:latin typeface="Avenir Next" panose="020B0503020202020204" pitchFamily="34" charset="0"/>
              </a:rPr>
              <a:t>Prayer Time</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Tree>
    <p:extLst>
      <p:ext uri="{BB962C8B-B14F-4D97-AF65-F5344CB8AC3E}">
        <p14:creationId xmlns:p14="http://schemas.microsoft.com/office/powerpoint/2010/main" val="3015885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72439-284A-008E-61E4-489A6FFD0D14}"/>
              </a:ext>
            </a:extLst>
          </p:cNvPr>
          <p:cNvSpPr>
            <a:spLocks noGrp="1"/>
          </p:cNvSpPr>
          <p:nvPr>
            <p:ph idx="1"/>
          </p:nvPr>
        </p:nvSpPr>
        <p:spPr>
          <a:xfrm>
            <a:off x="941832" y="2016252"/>
            <a:ext cx="10954796" cy="4123944"/>
          </a:xfrm>
        </p:spPr>
        <p:txBody>
          <a:bodyPr anchor="t">
            <a:noAutofit/>
          </a:bodyPr>
          <a:lstStyle/>
          <a:p>
            <a:pPr marL="582613" indent="-571500"/>
            <a:r>
              <a:rPr lang="en-US" sz="4400" dirty="0">
                <a:solidFill>
                  <a:schemeClr val="bg1"/>
                </a:solidFill>
                <a:latin typeface="Avenir Next" panose="020B0503020202020204" pitchFamily="34" charset="0"/>
              </a:rPr>
              <a:t>Preparing for Philippians </a:t>
            </a:r>
            <a:r>
              <a:rPr lang="en-US" sz="4400" dirty="0">
                <a:solidFill>
                  <a:schemeClr val="bg1"/>
                </a:solidFill>
                <a:highlight>
                  <a:srgbClr val="FFFF00"/>
                </a:highlight>
                <a:latin typeface="Avenir Next" panose="020B0503020202020204" pitchFamily="34" charset="0"/>
              </a:rPr>
              <a:t>1:1-30</a:t>
            </a:r>
          </a:p>
          <a:p>
            <a:pPr marL="573087" lvl="1" indent="0">
              <a:buNone/>
            </a:pPr>
            <a:r>
              <a:rPr lang="en-US" sz="4000" dirty="0">
                <a:solidFill>
                  <a:schemeClr val="bg1"/>
                </a:solidFill>
                <a:latin typeface="Avenir Next" panose="020B0503020202020204" pitchFamily="34" charset="0"/>
              </a:rPr>
              <a:t>Pray with others</a:t>
            </a:r>
          </a:p>
          <a:p>
            <a:pPr marL="573087" lvl="1" indent="0">
              <a:buNone/>
            </a:pPr>
            <a:r>
              <a:rPr lang="en-US" sz="4000" dirty="0">
                <a:solidFill>
                  <a:schemeClr val="bg1"/>
                </a:solidFill>
                <a:latin typeface="Avenir Next" panose="020B0503020202020204" pitchFamily="34" charset="0"/>
              </a:rPr>
              <a:t>Hear with others</a:t>
            </a:r>
          </a:p>
          <a:p>
            <a:pPr marL="573087" lvl="1" indent="0">
              <a:buNone/>
            </a:pPr>
            <a:r>
              <a:rPr lang="en-US" sz="4000" dirty="0">
                <a:solidFill>
                  <a:schemeClr val="bg1"/>
                </a:solidFill>
                <a:latin typeface="Avenir Next" panose="020B0503020202020204" pitchFamily="34" charset="0"/>
              </a:rPr>
              <a:t>Think with others</a:t>
            </a:r>
          </a:p>
          <a:p>
            <a:pPr marL="573087" lvl="1" indent="0">
              <a:buNone/>
            </a:pPr>
            <a:r>
              <a:rPr lang="en-US" sz="4000" dirty="0">
                <a:solidFill>
                  <a:schemeClr val="bg1"/>
                </a:solidFill>
                <a:latin typeface="Avenir Next" panose="020B0503020202020204" pitchFamily="34" charset="0"/>
              </a:rPr>
              <a:t>Study with others		In class, as a table</a:t>
            </a:r>
          </a:p>
          <a:p>
            <a:pPr marL="573087" lvl="1" indent="0">
              <a:buNone/>
            </a:pPr>
            <a:r>
              <a:rPr lang="en-US" sz="4000" dirty="0">
                <a:solidFill>
                  <a:schemeClr val="bg1"/>
                </a:solidFill>
                <a:latin typeface="Avenir Next" panose="020B0503020202020204" pitchFamily="34" charset="0"/>
              </a:rPr>
              <a:t>Share with others</a:t>
            </a:r>
          </a:p>
          <a:p>
            <a:pPr marL="573087" lvl="1" indent="0">
              <a:buNone/>
            </a:pPr>
            <a:r>
              <a:rPr lang="en-US" sz="4000" dirty="0">
                <a:solidFill>
                  <a:schemeClr val="bg1"/>
                </a:solidFill>
                <a:latin typeface="Avenir Next" panose="020B0503020202020204" pitchFamily="34" charset="0"/>
              </a:rPr>
              <a:t>Invite others			After class</a:t>
            </a:r>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ormAutofit/>
          </a:bodyPr>
          <a:lstStyle/>
          <a:p>
            <a:r>
              <a:rPr lang="en-US" b="1" dirty="0">
                <a:solidFill>
                  <a:schemeClr val="bg1"/>
                </a:solidFill>
                <a:latin typeface="Avenir Next" panose="020B0503020202020204" pitchFamily="34" charset="0"/>
              </a:rPr>
              <a:t>Today’s class (page </a:t>
            </a:r>
            <a:r>
              <a:rPr lang="en-US" b="1" dirty="0">
                <a:solidFill>
                  <a:schemeClr val="bg1"/>
                </a:solidFill>
                <a:highlight>
                  <a:srgbClr val="FFFF00"/>
                </a:highlight>
                <a:latin typeface="Avenir Next" panose="020B0503020202020204" pitchFamily="34" charset="0"/>
              </a:rPr>
              <a:t>16</a:t>
            </a:r>
            <a:r>
              <a:rPr lang="en-US" b="1" dirty="0">
                <a:solidFill>
                  <a:schemeClr val="bg1"/>
                </a:solidFill>
                <a:latin typeface="Avenir Next" panose="020B0503020202020204" pitchFamily="34" charset="0"/>
              </a:rPr>
              <a:t>)</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sp>
        <p:nvSpPr>
          <p:cNvPr id="4" name="Content Placeholder 2">
            <a:extLst>
              <a:ext uri="{FF2B5EF4-FFF2-40B4-BE49-F238E27FC236}">
                <a16:creationId xmlns:a16="http://schemas.microsoft.com/office/drawing/2014/main" id="{40E540DA-794C-C0CA-9E1F-E748624D330E}"/>
              </a:ext>
            </a:extLst>
          </p:cNvPr>
          <p:cNvSpPr txBox="1">
            <a:spLocks/>
          </p:cNvSpPr>
          <p:nvPr/>
        </p:nvSpPr>
        <p:spPr>
          <a:xfrm>
            <a:off x="5833915" y="2984643"/>
            <a:ext cx="5265472"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3087" lvl="1" indent="0">
              <a:buFont typeface="Arial" panose="020B0604020202020204" pitchFamily="34" charset="0"/>
              <a:buNone/>
            </a:pPr>
            <a:r>
              <a:rPr lang="en-US" sz="4000" dirty="0">
                <a:solidFill>
                  <a:schemeClr val="bg1"/>
                </a:solidFill>
                <a:latin typeface="Avenir Next" panose="020B0503020202020204" pitchFamily="34" charset="0"/>
              </a:rPr>
              <a:t>In class, as a class</a:t>
            </a:r>
          </a:p>
        </p:txBody>
      </p:sp>
      <p:cxnSp>
        <p:nvCxnSpPr>
          <p:cNvPr id="6" name="Straight Connector 5">
            <a:extLst>
              <a:ext uri="{FF2B5EF4-FFF2-40B4-BE49-F238E27FC236}">
                <a16:creationId xmlns:a16="http://schemas.microsoft.com/office/drawing/2014/main" id="{6498AFAC-B993-1121-0ED6-695722945534}"/>
              </a:ext>
            </a:extLst>
          </p:cNvPr>
          <p:cNvCxnSpPr>
            <a:cxnSpLocks/>
          </p:cNvCxnSpPr>
          <p:nvPr/>
        </p:nvCxnSpPr>
        <p:spPr>
          <a:xfrm flipH="1">
            <a:off x="1602769" y="3873357"/>
            <a:ext cx="4231146"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EFE387E-A190-8228-0ECA-1F9D3DDED7B4}"/>
              </a:ext>
            </a:extLst>
          </p:cNvPr>
          <p:cNvCxnSpPr>
            <a:cxnSpLocks/>
          </p:cNvCxnSpPr>
          <p:nvPr/>
        </p:nvCxnSpPr>
        <p:spPr>
          <a:xfrm flipH="1">
            <a:off x="1602769" y="5702157"/>
            <a:ext cx="4150759"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817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85B3E46C-7DDC-F70E-ECBC-F586696962EE}"/>
              </a:ext>
            </a:extLst>
          </p:cNvPr>
          <p:cNvPicPr>
            <a:picLocks noChangeAspect="1"/>
          </p:cNvPicPr>
          <p:nvPr/>
        </p:nvPicPr>
        <p:blipFill>
          <a:blip r:embed="rId2"/>
          <a:stretch>
            <a:fillRect/>
          </a:stretch>
        </p:blipFill>
        <p:spPr>
          <a:xfrm>
            <a:off x="0" y="0"/>
            <a:ext cx="12192000" cy="5936704"/>
          </a:xfrm>
          <a:prstGeom prst="rect">
            <a:avLst/>
          </a:prstGeom>
        </p:spPr>
      </p:pic>
      <p:sp>
        <p:nvSpPr>
          <p:cNvPr id="6" name="Content Placeholder 2">
            <a:extLst>
              <a:ext uri="{FF2B5EF4-FFF2-40B4-BE49-F238E27FC236}">
                <a16:creationId xmlns:a16="http://schemas.microsoft.com/office/drawing/2014/main" id="{73B21904-AA36-A239-1337-F1C0E1A40A9A}"/>
              </a:ext>
            </a:extLst>
          </p:cNvPr>
          <p:cNvSpPr>
            <a:spLocks noGrp="1"/>
          </p:cNvSpPr>
          <p:nvPr>
            <p:ph idx="1"/>
          </p:nvPr>
        </p:nvSpPr>
        <p:spPr>
          <a:xfrm>
            <a:off x="770563" y="5936703"/>
            <a:ext cx="11421438" cy="803144"/>
          </a:xfrm>
        </p:spPr>
        <p:txBody>
          <a:bodyPr anchor="ctr">
            <a:noAutofit/>
          </a:bodyPr>
          <a:lstStyle/>
          <a:p>
            <a:pPr marL="11113" indent="0" algn="r">
              <a:buNone/>
            </a:pPr>
            <a:r>
              <a:rPr lang="en-US" sz="2000" dirty="0" err="1">
                <a:solidFill>
                  <a:schemeClr val="bg1"/>
                </a:solidFill>
                <a:latin typeface="Avenir Next" panose="020B0503020202020204" pitchFamily="34" charset="0"/>
              </a:rPr>
              <a:t>Monozigote</a:t>
            </a:r>
            <a:r>
              <a:rPr lang="en-US" sz="2000" dirty="0">
                <a:solidFill>
                  <a:schemeClr val="bg1"/>
                </a:solidFill>
                <a:latin typeface="Avenir Next" panose="020B0503020202020204" pitchFamily="34" charset="0"/>
              </a:rPr>
              <a:t>. (2012). Broad Overview of Geography Relevant to Paul of Tarsus [Map]. Wikipedia.</a:t>
            </a:r>
          </a:p>
        </p:txBody>
      </p:sp>
    </p:spTree>
    <p:extLst>
      <p:ext uri="{BB962C8B-B14F-4D97-AF65-F5344CB8AC3E}">
        <p14:creationId xmlns:p14="http://schemas.microsoft.com/office/powerpoint/2010/main" val="307284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11)</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a:stretch>
            <a:fillRect/>
          </a:stretch>
        </p:blipFill>
        <p:spPr>
          <a:xfrm>
            <a:off x="5909733" y="0"/>
            <a:ext cx="6215917" cy="6858000"/>
          </a:xfrm>
          <a:prstGeom prst="rect">
            <a:avLst/>
          </a:prstGeom>
        </p:spPr>
      </p:pic>
      <p:sp>
        <p:nvSpPr>
          <p:cNvPr id="3" name="Oval 2">
            <a:extLst>
              <a:ext uri="{FF2B5EF4-FFF2-40B4-BE49-F238E27FC236}">
                <a16:creationId xmlns:a16="http://schemas.microsoft.com/office/drawing/2014/main" id="{D7C8285B-1ED7-BE21-7AD4-7F41313781A5}"/>
              </a:ext>
            </a:extLst>
          </p:cNvPr>
          <p:cNvSpPr/>
          <p:nvPr/>
        </p:nvSpPr>
        <p:spPr>
          <a:xfrm>
            <a:off x="8769532" y="3814354"/>
            <a:ext cx="3108960" cy="1314995"/>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1928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3350</TotalTime>
  <Words>343</Words>
  <Application>Microsoft Macintosh PowerPoint</Application>
  <PresentationFormat>Widescreen</PresentationFormat>
  <Paragraphs>41</Paragraphs>
  <Slides>21</Slides>
  <Notes>0</Notes>
  <HiddenSlides>15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Avenir Next</vt:lpstr>
      <vt:lpstr>Calibri</vt:lpstr>
      <vt:lpstr>Calibri Light</vt:lpstr>
      <vt:lpstr>Lato</vt:lpstr>
      <vt:lpstr>Tw Cen MT</vt:lpstr>
      <vt:lpstr>Office Theme</vt:lpstr>
      <vt:lpstr>PowerPoint Presentation</vt:lpstr>
      <vt:lpstr>Today’s class (pages 168-176)</vt:lpstr>
      <vt:lpstr>Philippians 2:25-26 (CSB)</vt:lpstr>
      <vt:lpstr>Philippians 2:27 (CSB)</vt:lpstr>
      <vt:lpstr>Today’s class (pages 168-176)</vt:lpstr>
      <vt:lpstr>Prayer Time</vt:lpstr>
      <vt:lpstr>Today’s class (page 16)</vt:lpstr>
      <vt:lpstr>PowerPoint Presentation</vt:lpstr>
      <vt:lpstr> Preposition circle (page 11)</vt:lpstr>
      <vt:lpstr>Dr. Gordon Fee  Quote</vt:lpstr>
      <vt:lpstr>Dr. G. Walter Hansen  Quote</vt:lpstr>
      <vt:lpstr>Dr. G. F. Hawthorne &amp; Dr. Ralph P. Martin  Quote</vt:lpstr>
      <vt:lpstr>Dr. Joe Hellerman  Quote</vt:lpstr>
      <vt:lpstr>Dr. Mark Keown  Quote</vt:lpstr>
      <vt:lpstr>Dr. Ralph P. Martin  Quote</vt:lpstr>
      <vt:lpstr>Dr. Tony Merida  &amp; Frances Chan  Quote</vt:lpstr>
      <vt:lpstr>Dr. Peter T. O’Brien  Quote</vt:lpstr>
      <vt:lpstr>Dr. John Reumann  Quote</vt:lpstr>
      <vt:lpstr>Dr. Moises Silva  Quote</vt:lpstr>
      <vt:lpstr>Dr. David T. A. Strain  Quote</vt:lpstr>
      <vt:lpstr>Jen Wilkin  Quote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2</cp:revision>
  <cp:lastPrinted>2022-07-30T14:36:29Z</cp:lastPrinted>
  <dcterms:created xsi:type="dcterms:W3CDTF">2022-07-16T19:21:48Z</dcterms:created>
  <dcterms:modified xsi:type="dcterms:W3CDTF">2023-03-25T15:20:40Z</dcterms:modified>
</cp:coreProperties>
</file>